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307" r:id="rId14"/>
    <p:sldId id="308" r:id="rId15"/>
    <p:sldId id="309" r:id="rId16"/>
    <p:sldId id="306" r:id="rId17"/>
    <p:sldId id="267" r:id="rId18"/>
    <p:sldId id="305" r:id="rId19"/>
    <p:sldId id="300" r:id="rId20"/>
    <p:sldId id="280" r:id="rId21"/>
    <p:sldId id="281" r:id="rId22"/>
    <p:sldId id="268" r:id="rId23"/>
    <p:sldId id="269" r:id="rId24"/>
    <p:sldId id="282" r:id="rId25"/>
    <p:sldId id="283" r:id="rId26"/>
    <p:sldId id="271" r:id="rId27"/>
    <p:sldId id="284" r:id="rId28"/>
    <p:sldId id="310" r:id="rId29"/>
    <p:sldId id="272" r:id="rId30"/>
    <p:sldId id="292" r:id="rId31"/>
    <p:sldId id="273" r:id="rId32"/>
    <p:sldId id="293" r:id="rId33"/>
    <p:sldId id="274" r:id="rId34"/>
    <p:sldId id="294" r:id="rId35"/>
    <p:sldId id="295" r:id="rId36"/>
    <p:sldId id="296" r:id="rId37"/>
    <p:sldId id="297" r:id="rId38"/>
    <p:sldId id="298" r:id="rId39"/>
    <p:sldId id="277" r:id="rId40"/>
    <p:sldId id="289" r:id="rId41"/>
    <p:sldId id="276" r:id="rId42"/>
    <p:sldId id="304" r:id="rId43"/>
    <p:sldId id="303" r:id="rId44"/>
    <p:sldId id="302" r:id="rId45"/>
    <p:sldId id="301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0331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16420</TotalTime>
  <Words>695</Words>
  <Application>Microsoft Macintosh PowerPoint</Application>
  <PresentationFormat>Widescreen</PresentationFormat>
  <Paragraphs>152</Paragraphs>
  <Slides>46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46</cp:revision>
  <cp:lastPrinted>2019-08-08T21:04:38Z</cp:lastPrinted>
  <dcterms:created xsi:type="dcterms:W3CDTF">2019-05-09T14:11:55Z</dcterms:created>
  <dcterms:modified xsi:type="dcterms:W3CDTF">2019-08-08T21:09:48Z</dcterms:modified>
</cp:coreProperties>
</file>